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314" r:id="rId4"/>
    <p:sldId id="347" r:id="rId5"/>
    <p:sldId id="359" r:id="rId6"/>
    <p:sldId id="360" r:id="rId7"/>
    <p:sldId id="361" r:id="rId8"/>
    <p:sldId id="362" r:id="rId9"/>
    <p:sldId id="363" r:id="rId10"/>
    <p:sldId id="364" r:id="rId11"/>
    <p:sldId id="366" r:id="rId12"/>
    <p:sldId id="365" r:id="rId13"/>
    <p:sldId id="367" r:id="rId14"/>
    <p:sldId id="346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12" autoAdjust="0"/>
    <p:restoredTop sz="94585" autoAdjust="0"/>
  </p:normalViewPr>
  <p:slideViewPr>
    <p:cSldViewPr snapToGrid="0" snapToObjects="1">
      <p:cViewPr varScale="1">
        <p:scale>
          <a:sx n="79" d="100"/>
          <a:sy n="79" d="100"/>
        </p:scale>
        <p:origin x="-96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FFA35B-DDB5-4F33-BD8A-E2BDD1A6FC53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FDC0CE-B4A3-4E92-A661-ECF41CB3118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73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3B411E-5DA8-4266-BEED-6BE88B058E86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0B8118-1F67-4891-88BB-6EA6BDD0F8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9656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8197-EE44-48CD-B68A-E637BB179CF2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BC629-6589-4893-9138-6C52B7A8BA8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463F-76FA-45AD-A975-0DC560DE7E19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A154-3AC0-4EEB-AFF2-DB530FB7A9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7CEFC-87DA-4164-A16C-ADDE711490FB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26019-D0E4-4CEB-9797-06420F8BFC9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D33EF-CE90-4E0A-9D9D-D1A76A88C839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86331-BD67-412E-9F52-BADF37A1D18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c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ED21A-ECDE-442F-B2EA-504AFE94C6B5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34ADE-4C9C-4F5C-933F-08901EAAFB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A355A-3440-4EDF-88CA-28EB86772347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199D6-BB7F-4735-BF3C-DD5A0D03D59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E33DC-E1A7-4809-B45A-006C0A33DA68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ED8D7-2FF0-4D63-81D7-694BCF78E40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B6FC-4716-424B-8D8D-50F9AC3098B9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92AE1-93C3-48B5-BBAD-296FEF437B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6068E-C448-4EBD-9AE7-3EC16CAB5A3A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E61A9-B17C-42A3-B6B4-5553D833801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46945-B58E-4B83-BB47-A43CC7B6FB2B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96FD0-E783-468D-BA61-7315CEBFC34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CDDC8-FD46-4DD8-83A6-19726B387080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3782D-AFD9-470C-82AB-ED3D835EB6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9436B-ABA2-4FCF-BC6D-E71EAFA212A3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724F1-F43B-40BF-A441-4F59010943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75881-2077-4701-B459-99DCA512BA80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72A78-D211-4BF6-82A0-E13BCA19EA5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91A448-63C2-41C9-9364-A83C655F00D8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8D2715-E542-4ACA-90EF-E066AC22CDD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411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7413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07" y="1112921"/>
            <a:ext cx="37719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609" y="3615991"/>
            <a:ext cx="50768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4935204"/>
            <a:ext cx="27717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3950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9"/>
          <a:stretch/>
        </p:blipFill>
        <p:spPr bwMode="auto">
          <a:xfrm>
            <a:off x="1903747" y="1094873"/>
            <a:ext cx="4821906" cy="548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0125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1042988"/>
            <a:ext cx="658177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8598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uiaoceanica.com.br/wp-content/uploads/2011/09/icone-telefone-emergenc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218" y="2915736"/>
            <a:ext cx="3338483" cy="277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5548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AutoShape 8"/>
          <p:cNvSpPr>
            <a:spLocks noChangeArrowheads="1"/>
          </p:cNvSpPr>
          <p:nvPr/>
        </p:nvSpPr>
        <p:spPr bwMode="auto">
          <a:xfrm>
            <a:off x="1331913" y="2205038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36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EM CASO DE EMERGÊNCIA LIGUE</a:t>
            </a:r>
          </a:p>
        </p:txBody>
      </p:sp>
      <p:sp>
        <p:nvSpPr>
          <p:cNvPr id="95236" name="AutoShape 8"/>
          <p:cNvSpPr>
            <a:spLocks noChangeArrowheads="1"/>
          </p:cNvSpPr>
          <p:nvPr/>
        </p:nvSpPr>
        <p:spPr bwMode="auto">
          <a:xfrm>
            <a:off x="1258888" y="3789363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80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112</a:t>
            </a:r>
          </a:p>
        </p:txBody>
      </p:sp>
      <p:sp>
        <p:nvSpPr>
          <p:cNvPr id="107523" name="AutoShape 8"/>
          <p:cNvSpPr>
            <a:spLocks noChangeArrowheads="1"/>
          </p:cNvSpPr>
          <p:nvPr/>
        </p:nvSpPr>
        <p:spPr bwMode="auto">
          <a:xfrm>
            <a:off x="1619250" y="5445125"/>
            <a:ext cx="6697663" cy="574675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4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www.procivmadeira.pt</a:t>
            </a:r>
          </a:p>
        </p:txBody>
      </p:sp>
    </p:spTree>
    <p:extLst>
      <p:ext uri="{BB962C8B-B14F-4D97-AF65-F5344CB8AC3E}">
        <p14:creationId xmlns:p14="http://schemas.microsoft.com/office/powerpoint/2010/main" val="14696269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5057795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 dirty="0"/>
              <a:t>Tema 1 – Subtema </a:t>
            </a:r>
            <a:r>
              <a:rPr lang="pt-PT" b="1" u="sng" dirty="0" smtClean="0"/>
              <a:t>4</a:t>
            </a:r>
            <a:endParaRPr lang="pt-PT" b="1" u="sng" dirty="0"/>
          </a:p>
          <a:p>
            <a:pPr defTabSz="914400">
              <a:spcAft>
                <a:spcPct val="60000"/>
              </a:spcAft>
            </a:pPr>
            <a:r>
              <a:rPr lang="pt-PT" dirty="0" smtClean="0"/>
              <a:t>Plano de Prevenção e Emergência das Escolas</a:t>
            </a:r>
          </a:p>
          <a:p>
            <a:pPr defTabSz="914400">
              <a:spcAft>
                <a:spcPct val="60000"/>
              </a:spcAft>
            </a:pPr>
            <a:r>
              <a:rPr lang="pt-PT" b="1" dirty="0" smtClean="0"/>
              <a:t>Plano de Emergência Familiar</a:t>
            </a:r>
            <a:endParaRPr lang="pt-PT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555625" y="1073150"/>
            <a:ext cx="3467616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ct val="60000"/>
              </a:spcAft>
            </a:pPr>
            <a:r>
              <a:rPr lang="pt-PT" b="1" u="sng" dirty="0"/>
              <a:t>Tema 1 – Subtema </a:t>
            </a:r>
            <a:r>
              <a:rPr lang="pt-PT" b="1" u="sng" dirty="0" smtClean="0"/>
              <a:t>4</a:t>
            </a:r>
            <a:endParaRPr lang="pt-PT" b="1" u="sng" dirty="0"/>
          </a:p>
          <a:p>
            <a:pPr defTabSz="914400">
              <a:spcAft>
                <a:spcPct val="60000"/>
              </a:spcAft>
            </a:pPr>
            <a:r>
              <a:rPr lang="pt-PT" b="1" dirty="0"/>
              <a:t>Plano de Emergência Familiar</a:t>
            </a: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099" y="1479415"/>
            <a:ext cx="4419600" cy="48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5130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34" y="1174834"/>
            <a:ext cx="6484018" cy="387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161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86" y="1251284"/>
            <a:ext cx="6156098" cy="4223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02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634" y="1266825"/>
            <a:ext cx="6327608" cy="392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849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743" y="1491916"/>
            <a:ext cx="5122315" cy="376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9350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353" y="1485900"/>
            <a:ext cx="4800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3919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4" y="1372603"/>
            <a:ext cx="4248150" cy="2933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632" y="2839453"/>
            <a:ext cx="3169821" cy="3006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3179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e42b9a91a4ba3ffb55041a9e299809c5bac292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40</Words>
  <Application>Microsoft Office PowerPoint</Application>
  <PresentationFormat>Apresentação na tela (4:3)</PresentationFormat>
  <Paragraphs>10</Paragraphs>
  <Slides>14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Ryszard</cp:lastModifiedBy>
  <cp:revision>66</cp:revision>
  <cp:lastPrinted>2013-09-17T17:04:48Z</cp:lastPrinted>
  <dcterms:created xsi:type="dcterms:W3CDTF">2013-09-17T15:44:19Z</dcterms:created>
  <dcterms:modified xsi:type="dcterms:W3CDTF">2013-10-06T22:30:47Z</dcterms:modified>
</cp:coreProperties>
</file>